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2129"/>
    <a:srgbClr val="132B4F"/>
    <a:srgbClr val="2A3A8E"/>
    <a:srgbClr val="FEF4E9"/>
    <a:srgbClr val="F9A01F"/>
    <a:srgbClr val="0097C0"/>
    <a:srgbClr val="64CCF2"/>
    <a:srgbClr val="2B3D8E"/>
    <a:srgbClr val="2C2461"/>
    <a:srgbClr val="BA3B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694"/>
  </p:normalViewPr>
  <p:slideViewPr>
    <p:cSldViewPr snapToGrid="0">
      <p:cViewPr varScale="1">
        <p:scale>
          <a:sx n="153" d="100"/>
          <a:sy n="153" d="100"/>
        </p:scale>
        <p:origin x="524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A0801-B80C-AFBC-0B48-2FF5B9D010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8F4489-DDF2-889F-2FF0-58E6FB75F0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5A882D-3492-683D-7733-9E461CBA9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B35AE5-3BEF-9FD9-5F96-AA843D52B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9E0C8-E019-3E5D-AF88-807D9EA66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037053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51698-AE76-7C37-5027-365E8C303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21A53-820F-A0D7-55F9-9B2668DF30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A7B16A-B1F3-493C-A998-DD92A3A36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D94FB8-A4E6-E4C4-AC43-6E84A1EAF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D1A99-1428-93C4-B1FE-8FAAAB75B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345323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D8D3D-7D6B-A3E0-F777-0567A7C14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F72887-9A71-83E0-70F6-41F7692F2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F579F-FD0A-A144-8D3A-5B1534626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D6735F-7A53-FA2A-5686-C6D99527A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6D19DD-A86C-8DE6-A5B5-46E3438BF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425870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9B762-1128-089B-5339-43F8CBCD9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014A58-075C-23D4-29D5-C1837290A7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R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3B68B1-892A-2C16-3BED-0084A722B8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RO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BB4EA8-9A83-FAC3-688B-6A5997037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659BCA-7AAE-221E-ECD1-141C83095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AF5503-A38A-403F-AB67-1137BE3CD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97241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7AC92-BC59-2925-AFDF-01914097E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6B0582-A473-ADDF-08BE-106D12D4EF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270095-6976-64CC-8443-C89582FBF5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R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09318D-E7CA-AA73-8792-A12A136EC5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6A1FEC-17F4-00A6-BC7D-9F37B225B7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RO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BD27A5-A85C-C5F9-409D-1293EF0A3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3A83D-205F-72BC-34AC-F16915475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E46F0E-34A8-C7B0-900C-729B190E9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116478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2B3E2-644A-27A5-468C-9F5D9F9F1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F4DECA-8FEE-0A26-0AA4-031999370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B8CCE1-C1A2-7A27-616F-B7282759E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9F8AF-56C9-802C-14CD-B411ECC9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4007836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5E2FCA-2F83-7550-B7DB-6001A545E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F052F7-F52E-63DC-94BE-17E614F82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A6AEE5-0649-1E70-8D91-BD6643E47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987046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E4402-A2FD-0B66-7867-263D69B5F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CCE66-F47D-8BD3-2BD4-7F2D4A562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4A9022-2084-54D0-7960-4EFB7198C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851677-90A2-F975-F166-195193955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2A0140-EBE0-62C5-CD93-142391556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6F3683-3B94-D8F6-B460-FA03BBD20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612585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8E839-7728-1A4A-700F-8499D980E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F28F78-7A8B-FB62-8970-B56A4E8406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7984B-13F5-3FF4-D8AA-F3EBC7426C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250743-2C80-74F9-6E45-793FFB741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633F31-AFDC-DF7B-E0EA-9640F6982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61AAED-DB0F-ED4F-C6E9-CFFDE15D3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084771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3A51E-D408-18BE-8D20-9FFA926A5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7A64FA-4F69-F1AA-0810-C1A3F9A2EE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BA480-BCA0-D13F-D017-AB54D8C96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3BEF0-4870-64C0-6990-4A2CBF21F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87A42E-6A56-7044-3DFB-ACC4ED835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66724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465DD3-08FF-D382-8792-84E76330D8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53C40C-CF06-D902-7049-222E91263D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8D5A8-1458-F589-4322-8C25F0EFC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26AC00-0EBF-CE54-5CA6-358B17ADC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6034C-3699-6BD7-DA0A-254EC7169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760591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7B82A9-C502-6842-270E-3D543617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4731A-7BFF-8A9D-F06A-3F86CF16D8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2346C-C02C-E76E-0422-C4DE069593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F6085-D10E-8747-98BA-6133731C8B57}" type="datetimeFigureOut">
              <a:rPr lang="en-RO" smtClean="0"/>
              <a:t>04/22/2026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9B50C1-B65B-993D-2399-570E8CB281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D739A-FE84-266C-8A2F-AA6477FAF9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D0952-FC3C-3E46-B5A1-0AC25C500A02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430575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5B40624-149C-5718-1183-751D228B14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1C8362-8DF3-E33F-F9A2-C641D050A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35366" y="1393813"/>
            <a:ext cx="6978868" cy="2401612"/>
          </a:xfrm>
        </p:spPr>
        <p:txBody>
          <a:bodyPr anchor="t"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RO" sz="4100" dirty="0">
                <a:solidFill>
                  <a:schemeClr val="bg1"/>
                </a:solidFill>
                <a:latin typeface="Cambria" panose="02040503050406030204" pitchFamily="18" charset="0"/>
                <a:ea typeface="Roboto Condensed Light" panose="02000000000000000000" pitchFamily="2" charset="0"/>
              </a:rPr>
              <a:t>Document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03AF72-AAE0-8729-D517-6644A88843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5366" y="5189238"/>
            <a:ext cx="4677104" cy="825550"/>
          </a:xfrm>
        </p:spPr>
        <p:txBody>
          <a:bodyPr/>
          <a:lstStyle/>
          <a:p>
            <a:pPr algn="l"/>
            <a:r>
              <a:rPr lang="en-US" dirty="0">
                <a:solidFill>
                  <a:schemeClr val="bg1"/>
                </a:solidFill>
                <a:latin typeface="Cambria" panose="02040503050406030204" pitchFamily="18" charset="0"/>
                <a:ea typeface="Roboto Condensed Light" panose="02000000000000000000" pitchFamily="2" charset="0"/>
              </a:rPr>
              <a:t>Name</a:t>
            </a:r>
          </a:p>
          <a:p>
            <a:pPr algn="l"/>
            <a:r>
              <a:rPr lang="en-US" sz="1600" dirty="0">
                <a:solidFill>
                  <a:schemeClr val="bg1"/>
                </a:solidFill>
                <a:latin typeface="Cambria" panose="02040503050406030204" pitchFamily="18" charset="0"/>
                <a:ea typeface="Roboto Condensed Light" panose="02000000000000000000" pitchFamily="2" charset="0"/>
              </a:rPr>
              <a:t>April 2026</a:t>
            </a:r>
          </a:p>
        </p:txBody>
      </p:sp>
    </p:spTree>
    <p:extLst>
      <p:ext uri="{BB962C8B-B14F-4D97-AF65-F5344CB8AC3E}">
        <p14:creationId xmlns:p14="http://schemas.microsoft.com/office/powerpoint/2010/main" val="298272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0AAA26-95CE-20A1-0F33-02BBDDD2B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E9AB4E-1D35-A225-70B3-814316E3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579" y="472966"/>
            <a:ext cx="10951780" cy="5544775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GB" sz="2600" b="1" i="0" dirty="0">
                <a:solidFill>
                  <a:srgbClr val="EB2129"/>
                </a:solidFill>
                <a:effectLst/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  <a:t>Title / Subtitl</a:t>
            </a:r>
            <a:r>
              <a:rPr lang="en-GB" sz="2600" b="1" dirty="0">
                <a:solidFill>
                  <a:srgbClr val="EB2129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  <a:t>e</a:t>
            </a:r>
            <a:br>
              <a:rPr lang="en-GB" sz="2600" b="1" i="0" dirty="0">
                <a:solidFill>
                  <a:srgbClr val="EB2129"/>
                </a:solidFill>
                <a:effectLst/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r>
              <a:rPr lang="en-GB" sz="2600" dirty="0">
                <a:solidFill>
                  <a:srgbClr val="132B4F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  <a:t>Insert text.</a:t>
            </a:r>
            <a:br>
              <a:rPr lang="en-GB" sz="2600" dirty="0">
                <a:solidFill>
                  <a:srgbClr val="132B4F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br>
              <a:rPr lang="en-GB" sz="2600" dirty="0">
                <a:solidFill>
                  <a:srgbClr val="132B4F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br>
              <a:rPr lang="en-GB" sz="2600" b="0" i="0" dirty="0">
                <a:solidFill>
                  <a:srgbClr val="132B4F"/>
                </a:solidFill>
                <a:effectLst/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br>
              <a:rPr lang="en-GB" sz="2600" b="0" i="0" dirty="0">
                <a:solidFill>
                  <a:srgbClr val="132B4F"/>
                </a:solidFill>
                <a:effectLst/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r>
              <a:rPr lang="en-GB" sz="2600" b="1" dirty="0">
                <a:solidFill>
                  <a:srgbClr val="EB2129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  <a:t>Title / Subtitle</a:t>
            </a:r>
            <a:br>
              <a:rPr lang="en-GB" sz="2600" b="1" dirty="0">
                <a:solidFill>
                  <a:srgbClr val="EB2129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r>
              <a:rPr lang="en-GB" sz="2600" dirty="0">
                <a:solidFill>
                  <a:srgbClr val="132B4F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  <a:t>Insert text.</a:t>
            </a:r>
            <a:br>
              <a:rPr lang="en-GB" sz="2600" dirty="0">
                <a:solidFill>
                  <a:srgbClr val="132B4F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br>
              <a:rPr lang="en-GB" sz="2600" dirty="0">
                <a:solidFill>
                  <a:srgbClr val="132B4F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br>
              <a:rPr lang="en-GB" sz="2600" dirty="0">
                <a:solidFill>
                  <a:srgbClr val="132B4F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br>
              <a:rPr lang="en-GB" sz="2600" dirty="0">
                <a:solidFill>
                  <a:srgbClr val="132B4F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r>
              <a:rPr lang="en-GB" sz="2600" b="1" dirty="0">
                <a:solidFill>
                  <a:srgbClr val="EB2129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  <a:t>Title / Subtitle</a:t>
            </a:r>
            <a:br>
              <a:rPr lang="en-GB" sz="2600" b="1" dirty="0">
                <a:solidFill>
                  <a:srgbClr val="EB2129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</a:br>
            <a:r>
              <a:rPr lang="en-GB" sz="2600" dirty="0">
                <a:solidFill>
                  <a:srgbClr val="132B4F"/>
                </a:solidFill>
                <a:latin typeface="Cambria" panose="02040503050406030204" pitchFamily="18" charset="0"/>
                <a:ea typeface="Roboto Condensed Light" panose="02000000000000000000" pitchFamily="2" charset="0"/>
                <a:cs typeface="Arial" panose="020B0604020202020204" pitchFamily="34" charset="0"/>
              </a:rPr>
              <a:t>Insert text.</a:t>
            </a:r>
            <a:endParaRPr lang="en-RO" sz="2600" dirty="0">
              <a:solidFill>
                <a:srgbClr val="132B4F"/>
              </a:solidFill>
              <a:latin typeface="Cambria" panose="02040503050406030204" pitchFamily="18" charset="0"/>
              <a:ea typeface="Roboto Condensed Light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636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5D9CED-F6E5-0D6F-6C48-80ED0F9B2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73E8B58-5D5F-D54C-AC8E-61E2F3C42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6924" y="3691129"/>
            <a:ext cx="6758152" cy="1325563"/>
          </a:xfrm>
        </p:spPr>
        <p:txBody>
          <a:bodyPr>
            <a:normAutofit/>
          </a:bodyPr>
          <a:lstStyle/>
          <a:p>
            <a:pPr algn="ctr"/>
            <a:r>
              <a:rPr lang="en-RO" sz="3600" dirty="0">
                <a:solidFill>
                  <a:schemeClr val="bg1"/>
                </a:solidFill>
                <a:latin typeface="Cambria" panose="02040503050406030204" pitchFamily="18" charset="0"/>
                <a:ea typeface="Roboto Condensed Light" panose="02000000000000000000" pitchFamily="2" charset="0"/>
              </a:rPr>
              <a:t>Thank you</a:t>
            </a:r>
            <a:r>
              <a:rPr lang="en-US" sz="3600" dirty="0">
                <a:solidFill>
                  <a:schemeClr val="bg1"/>
                </a:solidFill>
                <a:latin typeface="Cambria" panose="02040503050406030204" pitchFamily="18" charset="0"/>
                <a:ea typeface="Roboto Condensed Light" panose="02000000000000000000" pitchFamily="2" charset="0"/>
              </a:rPr>
              <a:t>!</a:t>
            </a:r>
            <a:endParaRPr lang="en-RO" sz="3600" dirty="0">
              <a:solidFill>
                <a:schemeClr val="bg1"/>
              </a:solidFill>
              <a:latin typeface="Cambria" panose="02040503050406030204" pitchFamily="18" charset="0"/>
              <a:ea typeface="Roboto Condensed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531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ustrianCC26_ppt.pptx" id="{68D46558-7FDA-4FE3-86AF-BF5F14279C56}" vid="{1E29F755-AACB-4FE8-B4A6-4CDF221D268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37</Words>
  <Application>Microsoft Office PowerPoint</Application>
  <PresentationFormat>Widescreen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Office Theme</vt:lpstr>
      <vt:lpstr>Document title</vt:lpstr>
      <vt:lpstr>Title / Subtitle Insert text.    Title / Subtitle Insert text.    Title / Subtitle Insert text.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Stefana Dudea</dc:creator>
  <cp:lastModifiedBy>Professional 000293</cp:lastModifiedBy>
  <cp:revision>1</cp:revision>
  <dcterms:created xsi:type="dcterms:W3CDTF">2026-04-22T08:24:14Z</dcterms:created>
  <dcterms:modified xsi:type="dcterms:W3CDTF">2026-04-22T09:00:40Z</dcterms:modified>
</cp:coreProperties>
</file>